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3518C-64E7-9636-E57B-B8A773F2C6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20354" y="29741392"/>
            <a:ext cx="6972971" cy="199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11</cp:revision>
  <cp:lastPrinted>2014-10-01T19:43:12Z</cp:lastPrinted>
  <dcterms:created xsi:type="dcterms:W3CDTF">2019-09-13T00:07:06Z</dcterms:created>
  <dcterms:modified xsi:type="dcterms:W3CDTF">2025-10-22T23:20:44Z</dcterms:modified>
</cp:coreProperties>
</file>